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70" r:id="rId8"/>
    <p:sldId id="261" r:id="rId9"/>
    <p:sldId id="262" r:id="rId10"/>
    <p:sldId id="266" r:id="rId11"/>
    <p:sldId id="265" r:id="rId12"/>
    <p:sldId id="274" r:id="rId13"/>
    <p:sldId id="263" r:id="rId14"/>
    <p:sldId id="271" r:id="rId15"/>
    <p:sldId id="272" r:id="rId16"/>
    <p:sldId id="273" r:id="rId17"/>
    <p:sldId id="264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3"/>
    <p:restoredTop sz="94647"/>
  </p:normalViewPr>
  <p:slideViewPr>
    <p:cSldViewPr snapToGrid="0" snapToObjects="1">
      <p:cViewPr>
        <p:scale>
          <a:sx n="127" d="100"/>
          <a:sy n="127" d="100"/>
        </p:scale>
        <p:origin x="47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60FFA-82F8-B44C-99BD-BA200659F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3057D2-ECBF-D843-9233-75E2081F3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6A67F-2806-7642-98CB-11977ACC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D8DE9-D395-2A42-B9D2-34DCBFAE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C32F5-E9DD-DC41-89E4-E6F2CCA7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77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34769-25D5-9B4A-8C28-A9072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F92CAA-C578-E34D-B50D-B6233DD4E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FD7FB-D3DA-1348-BBE5-8C2656A3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FFE62-4A60-414D-B71B-405CB4FF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358319-5720-C04F-BC3E-E0317065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39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491F34-354C-3E46-B01F-7F1004DDB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669646-CF6C-DD48-9EC9-4737395DB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F2701-5C8D-5742-8497-B873C4AF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9D8E1E-42C1-924D-B4F7-7E9D544F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0827ED-817B-A146-87F8-582BB7FC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54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961CF-BD2D-574B-B97A-15F5B5C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8BABD-C8CC-A448-AEFE-414238DD7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2AA14-01E7-C14B-8F04-2B86DA5C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DBD84-DB35-1948-A8F6-AFA813F3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4A6C55-5E24-0940-ADD3-A96594CD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21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DE30F-E263-864F-AD00-C08F77D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618523-A204-784B-B8E2-966BFA51E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B2CE0-53BF-2545-9E5A-F3DE09B3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D0463-1BF5-6B4D-900A-88145414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9C4D83-36A8-2A42-A728-65B5A159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2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68520-D6E8-B342-87CE-A2AFECE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C6501-7E5A-B34A-93ED-73B5788AD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BF3B48-BE1A-1042-9065-CA1BF8E86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50B560-4A1D-1644-80CD-AE84A782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C0849-8FA5-2D47-88A4-47F22A8A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1441E4-5805-A34E-9FF1-A7136D85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8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A804B-472B-ED48-8B01-F989140E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FDFCDF-52C2-EE49-8EF6-CE26EAB9E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0E6417-3E1B-2641-8670-3D7D3FFA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D11BCE-C8B8-9D40-AAB6-EDF5A04C9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64A354-9582-E841-85D1-D01AF84F5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C56551-C36C-4543-BC63-1645B0DB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31B865-F608-E141-99F3-914D99E7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330D09-4144-8B45-920E-9BA7D3DB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72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06D1F-77CA-E941-A25E-74BD59ED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F45F19-032D-A249-AC63-E894C994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1707C8-1C9B-8B43-ABD6-16B80F85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8A24-E7A6-1A40-A248-844562DB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04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EEDF67-500D-794B-81E6-EE98954C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6F0594-6647-B64D-A205-05B47F85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97ACB-226F-564C-B55A-44F30403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39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B8936-7A41-6546-8B81-FAFD3DA6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C1F5F-1EFE-4948-8EA3-6DB94225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7AB75E-571E-D143-B866-7E31F0E30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187745-65CE-9644-AAD1-076607D2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342ED6-3616-FF4E-84F4-83F4384E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376083-040B-F148-B7E7-C564A33C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30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4DBA7-0032-8B47-AAF0-81756AC4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2CF026-0977-584C-974E-DBE3FE248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D9A96B-42D2-D840-B72E-ACA92E8AA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E0DAE4-B739-6547-B435-5646799E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ECE0F2-8685-F542-92EC-6B0F6317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66C4C-16D4-1241-8DFC-9B2FCC3F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26F574-89CE-6F4D-A146-3B66C1A9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51DA0-62DB-1E4E-9745-6EC4F421C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F113F-8D6A-4049-9E7A-66F2B5467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1F74-45A1-A84C-903B-E8D63D7A38AC}" type="datetimeFigureOut">
              <a:rPr kumimoji="1" lang="zh-CN" altLang="en-US" smtClean="0"/>
              <a:t>2023/6/12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532A8-532E-664E-A545-9CEBB2BF9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6352C-92B5-E84B-983D-1161471D2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4306A-5E42-B040-AED1-54B4C008DC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46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pimg.baike.so.com/doc/2234671-2364496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8639B-0531-6847-A0D8-8C0C12A9D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SPEC</a:t>
            </a:r>
            <a:r>
              <a:rPr kumimoji="1" lang="zh-CN" altLang="en-US" dirty="0"/>
              <a:t>性能中台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87CB45-9A06-0446-8DD9-48543AC34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低成本的硬件分析测试解决方案</a:t>
            </a:r>
          </a:p>
        </p:txBody>
      </p:sp>
    </p:spTree>
    <p:extLst>
      <p:ext uri="{BB962C8B-B14F-4D97-AF65-F5344CB8AC3E}">
        <p14:creationId xmlns:p14="http://schemas.microsoft.com/office/powerpoint/2010/main" val="348435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7C5FB-CA56-5D42-9BAD-C8486A81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标签数据层（</a:t>
            </a:r>
            <a:r>
              <a:rPr kumimoji="1" lang="en-US" altLang="zh-CN" dirty="0"/>
              <a:t>TDM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62D0D-6F1E-6148-930B-2513A159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为了服务上层机器学习应用，建立标签数据层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以不同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每一条测试记录的</a:t>
            </a:r>
            <a:r>
              <a:rPr kumimoji="1" lang="en-US" altLang="zh-CN" dirty="0" err="1"/>
              <a:t>base_result</a:t>
            </a:r>
            <a:r>
              <a:rPr kumimoji="1" lang="zh-CN" altLang="en-US" dirty="0"/>
              <a:t>作为标签，对其他的数据字段抽取特征存入机器学习特征表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直接抽取（核心数、线程数）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正则表达式抽取（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5DC04-6BA8-EC4D-9039-C2886271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03" y="5698172"/>
            <a:ext cx="5143500" cy="431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E540C9-2F4B-7B49-959E-3C3E53518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8"/>
          <a:stretch/>
        </p:blipFill>
        <p:spPr>
          <a:xfrm>
            <a:off x="3430611" y="1366208"/>
            <a:ext cx="7028985" cy="46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B36B1-D4E7-AB4A-A3F2-3BB835D2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应用数据层（</a:t>
            </a:r>
            <a:r>
              <a:rPr kumimoji="1" lang="en-US" altLang="zh-CN" dirty="0"/>
              <a:t>ADS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94E1A-5A64-5546-8F78-A1DD9E2CD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55360"/>
          </a:xfrm>
        </p:spPr>
        <p:txBody>
          <a:bodyPr/>
          <a:lstStyle/>
          <a:p>
            <a:r>
              <a:rPr kumimoji="1" lang="zh-CN" altLang="en-US" dirty="0"/>
              <a:t>大屏：通过接入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实现对爬取数据的可视化分析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算法：建立基于</a:t>
            </a:r>
            <a:r>
              <a:rPr kumimoji="1" lang="en-US" altLang="zh-CN" dirty="0" err="1"/>
              <a:t>XGBoost</a:t>
            </a:r>
            <a:r>
              <a:rPr kumimoji="1" lang="zh-CN" altLang="en-US" dirty="0"/>
              <a:t>算法的性能预测模块，让数据真正的用起来！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098EF-6BDC-CE4D-9B46-FD41D06C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23" y="4115924"/>
            <a:ext cx="3568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8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09E65-7C65-2D48-9D22-26C0E98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12FF9-79A7-C540-8D60-C23B3569D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23A0ED-F77B-D642-ACBF-BC519E1C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26"/>
            <a:ext cx="12192000" cy="67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A27E4-46A5-9844-8CDB-23F4589C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7072A-D857-4643-BC73-B15EC814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BI</a:t>
            </a:r>
            <a:r>
              <a:rPr kumimoji="1" lang="zh-CN" altLang="en-US" dirty="0"/>
              <a:t>大屏模块</a:t>
            </a:r>
            <a:r>
              <a:rPr lang="zh-CN" altLang="en-US" dirty="0"/>
              <a:t>通过可视化和集成数据，为用户提供了更好的数据洞察力，帮助用户洞察行业趋势。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BI</a:t>
            </a:r>
            <a:r>
              <a:rPr kumimoji="1" lang="zh-CN" altLang="en-US" dirty="0"/>
              <a:t>大屏提供</a:t>
            </a:r>
            <a:r>
              <a:rPr kumimoji="1" lang="en-US" altLang="zh-CN" dirty="0"/>
              <a:t>SPEC</a:t>
            </a:r>
            <a:r>
              <a:rPr kumimoji="1" lang="zh-CN" altLang="en-US" dirty="0"/>
              <a:t>中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个不同数据源的可视化分析，分别是</a:t>
            </a:r>
            <a:r>
              <a:rPr kumimoji="1" lang="en-US" altLang="zh-CN" dirty="0"/>
              <a:t>cpu2017</a:t>
            </a:r>
            <a:r>
              <a:rPr kumimoji="1" lang="zh-CN" altLang="en-US" dirty="0"/>
              <a:t>、</a:t>
            </a:r>
            <a:endParaRPr kumimoji="1" lang="en-US" altLang="zh-CN" dirty="0"/>
          </a:p>
          <a:p>
            <a:r>
              <a:rPr kumimoji="1" lang="en-US" altLang="zh-CN" dirty="0"/>
              <a:t>Jbb2015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power_ssj2008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jvm2006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BI</a:t>
            </a:r>
            <a:r>
              <a:rPr kumimoji="1" lang="zh-CN" altLang="en-US" dirty="0"/>
              <a:t>分析分别从硬件供应时间、硬件供应商、不同芯片数、不同核心数多角度对不同服务器的不同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进行全方位分析</a:t>
            </a:r>
          </a:p>
        </p:txBody>
      </p:sp>
    </p:spTree>
    <p:extLst>
      <p:ext uri="{BB962C8B-B14F-4D97-AF65-F5344CB8AC3E}">
        <p14:creationId xmlns:p14="http://schemas.microsoft.com/office/powerpoint/2010/main" val="403226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F8B4D-64B5-8A4F-95DF-8709FE19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470DC-D1EF-A24C-B0CE-643A5FCA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5D119-5F1E-BC41-976A-423F3134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9"/>
            <a:ext cx="12192000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7CCF0-69C2-3F43-886F-AB147FEE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42C92-3F2A-C646-A01F-D7ECD8A9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87B88E-0B7F-CD4B-B4E4-C2FE6E2D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3"/>
            <a:ext cx="12192000" cy="67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7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477F9-6846-674C-B265-3689A570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EA94B-62F6-6E44-84BF-794AE00E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1A336-B262-EB45-907D-750A35CA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79"/>
            <a:ext cx="12192000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7BA21-62E4-D646-AF99-DE36B0B7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价值变现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866A4-B65C-FD49-9A56-6C4402C5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BI</a:t>
            </a:r>
            <a:r>
              <a:rPr kumimoji="1" lang="zh-CN" altLang="en-US" dirty="0"/>
              <a:t>大屏可以为用户提供多角度、全方位的服务器性能的可视化分析，为用户洞察行业方向提供有效的解决方案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机器学习模块使得用户无需购买昂贵的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测试套件便可知晓自己服务器的大致性能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无限制输入的机器学习模块支持用户输入不同组合的硬件参数，用户可通过该模块获得服务器的改进方向</a:t>
            </a:r>
          </a:p>
        </p:txBody>
      </p:sp>
    </p:spTree>
    <p:extLst>
      <p:ext uri="{BB962C8B-B14F-4D97-AF65-F5344CB8AC3E}">
        <p14:creationId xmlns:p14="http://schemas.microsoft.com/office/powerpoint/2010/main" val="308564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A5380-E4B6-6043-8C80-AB95573E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项目部署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539CA0-0E53-F848-98F4-05E28E7B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3535" y="599813"/>
            <a:ext cx="1710690" cy="1090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24A276-5CD5-8443-8A63-DFB4B5ADB9DE}"/>
              </a:ext>
            </a:extLst>
          </p:cNvPr>
          <p:cNvSpPr txBox="1"/>
          <p:nvPr/>
        </p:nvSpPr>
        <p:spPr>
          <a:xfrm>
            <a:off x="1030778" y="1820487"/>
            <a:ext cx="386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部署在本地上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16EC0-07CE-204E-968B-C32D0A8991C2}"/>
              </a:ext>
            </a:extLst>
          </p:cNvPr>
          <p:cNvSpPr txBox="1"/>
          <p:nvPr/>
        </p:nvSpPr>
        <p:spPr>
          <a:xfrm>
            <a:off x="1030778" y="3274211"/>
            <a:ext cx="561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http://192.168.0.105:8080/</a:t>
            </a:r>
            <a:r>
              <a:rPr kumimoji="1" lang="en" altLang="zh-CN" dirty="0" err="1"/>
              <a:t>webroot</a:t>
            </a:r>
            <a:r>
              <a:rPr kumimoji="1" lang="en" altLang="zh-CN" dirty="0"/>
              <a:t>/decision/view/</a:t>
            </a:r>
            <a:r>
              <a:rPr kumimoji="1" lang="en" altLang="zh-CN" dirty="0" err="1"/>
              <a:t>duchamp?viewlet</a:t>
            </a:r>
            <a:r>
              <a:rPr kumimoji="1" lang="en" altLang="zh-CN" dirty="0"/>
              <a:t>=Template1.fvs&amp;page=0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99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7003E-BD7A-6044-A985-52086EB3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产品不足和未来发展方向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66C47-C1A6-C049-AF19-0112C20E0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没有实现对新数据的即时获取以及</a:t>
            </a:r>
            <a:r>
              <a:rPr kumimoji="1" lang="en-US" altLang="zh-CN" dirty="0"/>
              <a:t>BI</a:t>
            </a:r>
            <a:r>
              <a:rPr kumimoji="1" lang="zh-CN" altLang="en-US" dirty="0"/>
              <a:t>大屏的即时更新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爬虫模块仅实现了对</a:t>
            </a:r>
            <a:r>
              <a:rPr kumimoji="1" lang="en-US" altLang="zh-CN" dirty="0"/>
              <a:t>CPU2017</a:t>
            </a:r>
            <a:r>
              <a:rPr kumimoji="1" lang="zh-CN" altLang="en-US" dirty="0"/>
              <a:t>的数据源的爬取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机器学习模块目前是离线训练模式，实时训练也许更好？</a:t>
            </a:r>
          </a:p>
        </p:txBody>
      </p:sp>
    </p:spTree>
    <p:extLst>
      <p:ext uri="{BB962C8B-B14F-4D97-AF65-F5344CB8AC3E}">
        <p14:creationId xmlns:p14="http://schemas.microsoft.com/office/powerpoint/2010/main" val="119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72008-A4C0-F349-A1BE-1C0B0B52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DF0CC-6BAA-3B46-BBE6-8A3E9AA7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SPEC</a:t>
            </a:r>
            <a:r>
              <a:rPr lang="zh-CN" altLang="en-US" dirty="0"/>
              <a:t>全称为</a:t>
            </a:r>
            <a:r>
              <a:rPr lang="en-US" altLang="zh-CN" dirty="0"/>
              <a:t>Standard Performance Evaluation Corporation</a:t>
            </a:r>
            <a:r>
              <a:rPr lang="zh-CN" altLang="en-US" dirty="0"/>
              <a:t>（标准性能评估机构</a:t>
            </a:r>
            <a:r>
              <a:rPr lang="en-US" altLang="zh-CN" dirty="0"/>
              <a:t>)</a:t>
            </a:r>
            <a:r>
              <a:rPr lang="zh-CN" altLang="en-US" dirty="0"/>
              <a:t> 是测试系统总体性能的</a:t>
            </a:r>
            <a:r>
              <a:rPr lang="en-US" altLang="zh-CN" dirty="0"/>
              <a:t>Benchmark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该组织成立于</a:t>
            </a:r>
            <a:r>
              <a:rPr lang="en-US" altLang="zh-CN" dirty="0"/>
              <a:t>1988</a:t>
            </a:r>
            <a:r>
              <a:rPr lang="zh-CN" altLang="en-US" dirty="0"/>
              <a:t>年，是由斯坦福大学、清华大学、微软、等全球几十所知名大学、研究机构、</a:t>
            </a:r>
            <a:r>
              <a:rPr lang="en-US" altLang="zh-CN" dirty="0"/>
              <a:t>IT</a:t>
            </a:r>
            <a:r>
              <a:rPr lang="zh-CN" altLang="en-US" dirty="0"/>
              <a:t>企业组成的</a:t>
            </a:r>
            <a:r>
              <a:rPr lang="zh-CN" altLang="en-US" dirty="0">
                <a:hlinkClick r:id="rId2"/>
              </a:rPr>
              <a:t>第三方测试</a:t>
            </a:r>
            <a:r>
              <a:rPr lang="zh-CN" altLang="en-US" dirty="0"/>
              <a:t>组织。</a:t>
            </a:r>
            <a:r>
              <a:rPr lang="en-US" altLang="zh-CN" dirty="0"/>
              <a:t>SPEC</a:t>
            </a:r>
            <a:r>
              <a:rPr lang="zh-CN" altLang="en-US" dirty="0"/>
              <a:t>经过多年的发展积累，该测试标准得到了全球众多用户的广泛认可。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51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C51BD-C902-5047-A6B5-08AC6F83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课程收获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68A908-24C1-154F-A698-30B72771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掌握了</a:t>
            </a:r>
            <a:r>
              <a:rPr kumimoji="1" lang="en-US" altLang="zh-CN" dirty="0" err="1"/>
              <a:t>BeautifulSoup</a:t>
            </a:r>
            <a:r>
              <a:rPr kumimoji="1" lang="zh-CN" altLang="en-US" dirty="0"/>
              <a:t>爬虫工具</a:t>
            </a:r>
            <a:endParaRPr kumimoji="1" lang="en-US" altLang="zh-CN" dirty="0"/>
          </a:p>
          <a:p>
            <a:r>
              <a:rPr kumimoji="1" lang="zh-CN" altLang="en-US" dirty="0"/>
              <a:t>学会了帆软大屏制作工具的使用</a:t>
            </a:r>
            <a:endParaRPr kumimoji="1" lang="en-US" altLang="zh-CN" dirty="0"/>
          </a:p>
          <a:p>
            <a:r>
              <a:rPr kumimoji="1" lang="zh-CN" altLang="en-US" dirty="0"/>
              <a:t>学会了帆软和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应用的结合</a:t>
            </a:r>
            <a:endParaRPr kumimoji="1" lang="en-US" altLang="zh-CN" dirty="0"/>
          </a:p>
          <a:p>
            <a:r>
              <a:rPr kumimoji="1" lang="zh-CN" altLang="en-US" dirty="0"/>
              <a:t>学会</a:t>
            </a:r>
            <a:r>
              <a:rPr kumimoji="1" lang="en-US" altLang="zh-CN" dirty="0"/>
              <a:t>tomcat</a:t>
            </a:r>
            <a:r>
              <a:rPr kumimoji="1" lang="zh-CN" altLang="en-US" dirty="0"/>
              <a:t>部署</a:t>
            </a:r>
          </a:p>
        </p:txBody>
      </p:sp>
    </p:spTree>
    <p:extLst>
      <p:ext uri="{BB962C8B-B14F-4D97-AF65-F5344CB8AC3E}">
        <p14:creationId xmlns:p14="http://schemas.microsoft.com/office/powerpoint/2010/main" val="140935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DCF476-1116-4949-95EA-59D57E220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756" y="529387"/>
            <a:ext cx="5847392" cy="55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D5282-8B74-444B-BDF6-5F8ACD1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成本与方向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5E3E79-1360-AB49-B46B-91B74AA2B1D7}"/>
              </a:ext>
            </a:extLst>
          </p:cNvPr>
          <p:cNvSpPr txBox="1"/>
          <p:nvPr/>
        </p:nvSpPr>
        <p:spPr>
          <a:xfrm>
            <a:off x="6271973" y="2658368"/>
            <a:ext cx="40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我们的服务器朝什么方面提升，才能保证在成本不过度提升的情况下的最大的提升服务器性能呢？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7DA0B1-E110-C74E-9D0F-051484F49992}"/>
              </a:ext>
            </a:extLst>
          </p:cNvPr>
          <p:cNvSpPr txBox="1"/>
          <p:nvPr/>
        </p:nvSpPr>
        <p:spPr>
          <a:xfrm>
            <a:off x="961291" y="1995779"/>
            <a:ext cx="3470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洞察行业趋势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成本控制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方向指引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676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BB477-0746-7948-8504-DFE6C35A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我们的产品</a:t>
            </a:r>
            <a:r>
              <a:rPr kumimoji="1" lang="en-US" altLang="zh-CN" dirty="0"/>
              <a:t>————SPEC</a:t>
            </a:r>
            <a:r>
              <a:rPr kumimoji="1" lang="zh-CN" altLang="en-US" dirty="0"/>
              <a:t>智能中台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9D6869-76D9-D245-BE76-1B1B0B00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400"/>
            <a:ext cx="10421815" cy="51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3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3E39A-ECBD-724C-9826-B567B54C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2E759C-BA3E-DC43-B198-6A09E91A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641"/>
            <a:ext cx="10515600" cy="4915322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中台开发的编程语言基于</a:t>
            </a:r>
            <a:r>
              <a:rPr kumimoji="1" lang="en-US" altLang="zh-CN" dirty="0"/>
              <a:t>Python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使用到的技术有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存储数据）、</a:t>
            </a:r>
            <a:r>
              <a:rPr kumimoji="1" lang="en-US" altLang="zh-CN" dirty="0" err="1"/>
              <a:t>Finereport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智能化大屏）、</a:t>
            </a:r>
            <a:r>
              <a:rPr kumimoji="1" lang="en-US" altLang="zh-CN" dirty="0" err="1"/>
              <a:t>sklearn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后端机器学习）、</a:t>
            </a:r>
            <a:r>
              <a:rPr kumimoji="1" lang="en-US" altLang="zh-CN" dirty="0"/>
              <a:t>Flask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后端框架）、</a:t>
            </a:r>
            <a:r>
              <a:rPr kumimoji="1" lang="en-US" altLang="zh-CN" dirty="0"/>
              <a:t>tomcat</a:t>
            </a:r>
            <a:r>
              <a:rPr kumimoji="1" lang="zh-CN" altLang="en-US" dirty="0"/>
              <a:t>作为部署工具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65528A-19A1-A542-8C30-5B64979F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0" y="4384873"/>
            <a:ext cx="1442069" cy="13886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9CE35C-03CA-CB40-B9FC-D39471E0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44" y="4582803"/>
            <a:ext cx="1056413" cy="1034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280367-11C0-674D-93CB-58B3DC64E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"/>
          <a:stretch/>
        </p:blipFill>
        <p:spPr>
          <a:xfrm>
            <a:off x="838200" y="4708966"/>
            <a:ext cx="1350655" cy="887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CCAA1A-5814-544B-BB15-C11F5434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90" y="4572424"/>
            <a:ext cx="1825416" cy="1111631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C4B96541-F372-AF4C-9D78-6449692BC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428" y="4582803"/>
            <a:ext cx="1710690" cy="10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229BE-92B2-9044-BF38-A76E31E8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FDB555-021F-464C-877B-93D572E4E2B6}"/>
              </a:ext>
            </a:extLst>
          </p:cNvPr>
          <p:cNvSpPr/>
          <p:nvPr/>
        </p:nvSpPr>
        <p:spPr>
          <a:xfrm>
            <a:off x="2475571" y="5350726"/>
            <a:ext cx="6367346" cy="6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贴源数据层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1186E2-50E2-7C46-AB3B-6CA527A647F7}"/>
              </a:ext>
            </a:extLst>
          </p:cNvPr>
          <p:cNvSpPr/>
          <p:nvPr/>
        </p:nvSpPr>
        <p:spPr>
          <a:xfrm>
            <a:off x="2475571" y="4200292"/>
            <a:ext cx="6367346" cy="613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统一数仓层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AD681B-8BBF-0744-BA23-E7939B589F4B}"/>
              </a:ext>
            </a:extLst>
          </p:cNvPr>
          <p:cNvSpPr/>
          <p:nvPr/>
        </p:nvSpPr>
        <p:spPr>
          <a:xfrm>
            <a:off x="5164853" y="3049858"/>
            <a:ext cx="3678063" cy="6133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标签数据层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DFE7DD-91C0-E042-A453-B328B0CCB544}"/>
              </a:ext>
            </a:extLst>
          </p:cNvPr>
          <p:cNvSpPr/>
          <p:nvPr/>
        </p:nvSpPr>
        <p:spPr>
          <a:xfrm>
            <a:off x="2475571" y="1893848"/>
            <a:ext cx="6367346" cy="6133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应用数据层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1B26DC-4BF3-6546-A953-2392317877E6}"/>
              </a:ext>
            </a:extLst>
          </p:cNvPr>
          <p:cNvCxnSpPr>
            <a:cxnSpLocks/>
          </p:cNvCxnSpPr>
          <p:nvPr/>
        </p:nvCxnSpPr>
        <p:spPr>
          <a:xfrm flipV="1">
            <a:off x="4560849" y="2507165"/>
            <a:ext cx="0" cy="1685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79DB4B8-CAA8-574F-AB52-C1F9D1830CE8}"/>
              </a:ext>
            </a:extLst>
          </p:cNvPr>
          <p:cNvCxnSpPr>
            <a:cxnSpLocks/>
          </p:cNvCxnSpPr>
          <p:nvPr/>
        </p:nvCxnSpPr>
        <p:spPr>
          <a:xfrm flipV="1">
            <a:off x="6787376" y="3663175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6937F00-CB0F-4A49-9910-3B83C316EE09}"/>
              </a:ext>
            </a:extLst>
          </p:cNvPr>
          <p:cNvCxnSpPr>
            <a:cxnSpLocks/>
          </p:cNvCxnSpPr>
          <p:nvPr/>
        </p:nvCxnSpPr>
        <p:spPr>
          <a:xfrm flipV="1">
            <a:off x="4560849" y="4813609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AD064F0-B39E-2146-A88A-B172CCE63985}"/>
              </a:ext>
            </a:extLst>
          </p:cNvPr>
          <p:cNvCxnSpPr>
            <a:cxnSpLocks/>
          </p:cNvCxnSpPr>
          <p:nvPr/>
        </p:nvCxnSpPr>
        <p:spPr>
          <a:xfrm flipV="1">
            <a:off x="6787376" y="4813609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99429EC-D796-9941-B4B8-588ABEE25CD0}"/>
              </a:ext>
            </a:extLst>
          </p:cNvPr>
          <p:cNvSpPr txBox="1"/>
          <p:nvPr/>
        </p:nvSpPr>
        <p:spPr>
          <a:xfrm>
            <a:off x="6891452" y="4893638"/>
            <a:ext cx="12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提纯加工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A0DA58-EFDC-5748-9824-BCC09A00C759}"/>
              </a:ext>
            </a:extLst>
          </p:cNvPr>
          <p:cNvSpPr txBox="1"/>
          <p:nvPr/>
        </p:nvSpPr>
        <p:spPr>
          <a:xfrm>
            <a:off x="6891452" y="3750931"/>
            <a:ext cx="12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特征提取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CBF4F8A-1140-B846-A4F7-7022B7A96817}"/>
              </a:ext>
            </a:extLst>
          </p:cNvPr>
          <p:cNvCxnSpPr>
            <a:cxnSpLocks/>
          </p:cNvCxnSpPr>
          <p:nvPr/>
        </p:nvCxnSpPr>
        <p:spPr>
          <a:xfrm flipV="1">
            <a:off x="6787376" y="2507165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E4F588-81FC-4E45-9C9C-FD1B10C52447}"/>
              </a:ext>
            </a:extLst>
          </p:cNvPr>
          <p:cNvSpPr txBox="1"/>
          <p:nvPr/>
        </p:nvSpPr>
        <p:spPr>
          <a:xfrm>
            <a:off x="6897025" y="2586656"/>
            <a:ext cx="123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上层调用</a:t>
            </a:r>
          </a:p>
        </p:txBody>
      </p:sp>
    </p:spTree>
    <p:extLst>
      <p:ext uri="{BB962C8B-B14F-4D97-AF65-F5344CB8AC3E}">
        <p14:creationId xmlns:p14="http://schemas.microsoft.com/office/powerpoint/2010/main" val="2444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5F18B-F16F-564A-9516-1C999096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贴源数据层</a:t>
            </a:r>
            <a:r>
              <a:rPr kumimoji="1" lang="en-US" altLang="zh-CN" dirty="0"/>
              <a:t>ODS</a:t>
            </a:r>
            <a:r>
              <a:rPr kumimoji="1" lang="zh-CN" altLang="en-US" dirty="0"/>
              <a:t>（汇聚整合）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7DB2F-72BD-F249-AD6E-DB833745C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产品拥有数据的动态获取和存储功能。使用爬虫实现数据的动态获取，并将数据同步至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批量爬取</a:t>
            </a:r>
            <a:r>
              <a:rPr kumimoji="1" lang="en-US" altLang="zh-CN" dirty="0"/>
              <a:t>+</a:t>
            </a:r>
            <a:r>
              <a:rPr kumimoji="1" lang="zh-CN" altLang="en-US" dirty="0"/>
              <a:t>批量存储（提升爬虫效率）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AC728F-AF4E-4D45-B40E-ADA1F34D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82"/>
          <a:stretch/>
        </p:blipFill>
        <p:spPr>
          <a:xfrm>
            <a:off x="576618" y="1961895"/>
            <a:ext cx="8646289" cy="21676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F0FFAD-E3A3-DF4E-9258-3FB44C137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8702"/>
          <a:stretch/>
        </p:blipFill>
        <p:spPr>
          <a:xfrm>
            <a:off x="5381851" y="2793866"/>
            <a:ext cx="6096000" cy="35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7CE0-254D-CB4A-9653-B4CE5C20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统一数仓</a:t>
            </a:r>
            <a:r>
              <a:rPr lang="en" altLang="zh-CN" dirty="0"/>
              <a:t>DW</a:t>
            </a:r>
            <a:r>
              <a:rPr lang="zh-CN" altLang="en-US" dirty="0"/>
              <a:t>（</a:t>
            </a:r>
            <a:r>
              <a:rPr kumimoji="1" lang="zh-CN" altLang="en-US" dirty="0"/>
              <a:t>提纯加工）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62EF5-4151-A049-870C-261705749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直接从</a:t>
            </a:r>
            <a:r>
              <a:rPr kumimoji="1" lang="en-US" altLang="zh-CN" dirty="0"/>
              <a:t>SPEC</a:t>
            </a:r>
            <a:r>
              <a:rPr kumimoji="1" lang="zh-CN" altLang="en-US" dirty="0"/>
              <a:t>官网爬取的数据会有许多脏数据，该层主要实现脏数据的清洗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Nan</a:t>
            </a:r>
            <a:r>
              <a:rPr kumimoji="1" lang="zh-CN" altLang="en-US" dirty="0"/>
              <a:t>值填充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日期格式统一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17F2B-10E3-2F40-A45D-A54D41C9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95" y="5014487"/>
            <a:ext cx="1219200" cy="241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BA1517-329C-264A-89D1-AE885837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93" y="4989087"/>
            <a:ext cx="1549400" cy="266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14D79F-491F-5B48-987C-948AB2AE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95" y="2529812"/>
            <a:ext cx="5143500" cy="4318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AA43AE04-F673-5744-B0F4-8CD0D8569D8D}"/>
              </a:ext>
            </a:extLst>
          </p:cNvPr>
          <p:cNvCxnSpPr>
            <a:cxnSpLocks/>
          </p:cNvCxnSpPr>
          <p:nvPr/>
        </p:nvCxnSpPr>
        <p:spPr>
          <a:xfrm>
            <a:off x="3596207" y="5127061"/>
            <a:ext cx="553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4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652</Words>
  <Application>Microsoft Macintosh PowerPoint</Application>
  <PresentationFormat>宽屏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SPEC性能中台</vt:lpstr>
      <vt:lpstr>What is SPEC？</vt:lpstr>
      <vt:lpstr>PowerPoint 演示文稿</vt:lpstr>
      <vt:lpstr>成本与方向</vt:lpstr>
      <vt:lpstr>我们的产品————SPEC智能中台</vt:lpstr>
      <vt:lpstr>技术概述</vt:lpstr>
      <vt:lpstr>应用架构</vt:lpstr>
      <vt:lpstr>贴源数据层ODS（汇聚整合）</vt:lpstr>
      <vt:lpstr>统一数仓DW（提纯加工）</vt:lpstr>
      <vt:lpstr>标签数据层（TDM）</vt:lpstr>
      <vt:lpstr>应用数据层（ADS）</vt:lpstr>
      <vt:lpstr>PowerPoint 演示文稿</vt:lpstr>
      <vt:lpstr>服务可视化</vt:lpstr>
      <vt:lpstr>PowerPoint 演示文稿</vt:lpstr>
      <vt:lpstr>PowerPoint 演示文稿</vt:lpstr>
      <vt:lpstr>PowerPoint 演示文稿</vt:lpstr>
      <vt:lpstr>价值变现</vt:lpstr>
      <vt:lpstr>项目部署</vt:lpstr>
      <vt:lpstr>产品不足和未来发展方向</vt:lpstr>
      <vt:lpstr>课程收获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SPEC性能中台</dc:title>
  <dc:creator>Microsoft Office User</dc:creator>
  <cp:lastModifiedBy>Microsoft Office User</cp:lastModifiedBy>
  <cp:revision>96</cp:revision>
  <dcterms:created xsi:type="dcterms:W3CDTF">2023-06-11T07:31:46Z</dcterms:created>
  <dcterms:modified xsi:type="dcterms:W3CDTF">2023-06-12T06:24:23Z</dcterms:modified>
</cp:coreProperties>
</file>